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4" r:id="rId2"/>
    <p:sldId id="257" r:id="rId3"/>
    <p:sldId id="263" r:id="rId4"/>
    <p:sldId id="317" r:id="rId5"/>
    <p:sldId id="337" r:id="rId6"/>
    <p:sldId id="332" r:id="rId7"/>
    <p:sldId id="333" r:id="rId8"/>
    <p:sldId id="334" r:id="rId9"/>
    <p:sldId id="341" r:id="rId10"/>
    <p:sldId id="339" r:id="rId11"/>
    <p:sldId id="340" r:id="rId12"/>
    <p:sldId id="335" r:id="rId13"/>
    <p:sldId id="336" r:id="rId14"/>
    <p:sldId id="316" r:id="rId15"/>
    <p:sldId id="338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7"/>
  </p:normalViewPr>
  <p:slideViewPr>
    <p:cSldViewPr snapToGrid="0">
      <p:cViewPr varScale="1">
        <p:scale>
          <a:sx n="101" d="100"/>
          <a:sy n="101" d="100"/>
        </p:scale>
        <p:origin x="19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21/04/21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6539440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982771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96107" y="2564647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79943" y="2298151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3998646" y="2351700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PAROLA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456804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344BD582-FDF1-6340-ABD4-B70E8594EB43}"/>
              </a:ext>
            </a:extLst>
          </p:cNvPr>
          <p:cNvSpPr/>
          <p:nvPr/>
        </p:nvSpPr>
        <p:spPr>
          <a:xfrm>
            <a:off x="7611802" y="3645662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4124AD93-5328-E942-AD24-098F1CA81866}"/>
              </a:ext>
            </a:extLst>
          </p:cNvPr>
          <p:cNvSpPr/>
          <p:nvPr/>
        </p:nvSpPr>
        <p:spPr>
          <a:xfrm>
            <a:off x="7566802" y="3600662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0681017A-00CA-E443-A320-2158855D4229}"/>
              </a:ext>
            </a:extLst>
          </p:cNvPr>
          <p:cNvCxnSpPr>
            <a:cxnSpLocks/>
          </p:cNvCxnSpPr>
          <p:nvPr/>
        </p:nvCxnSpPr>
        <p:spPr>
          <a:xfrm>
            <a:off x="6700939" y="3690662"/>
            <a:ext cx="84883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BB714B1E-4107-764A-AFA5-32F71FA309E7}"/>
              </a:ext>
            </a:extLst>
          </p:cNvPr>
          <p:cNvCxnSpPr>
            <a:cxnSpLocks/>
          </p:cNvCxnSpPr>
          <p:nvPr/>
        </p:nvCxnSpPr>
        <p:spPr>
          <a:xfrm flipV="1">
            <a:off x="3610887" y="2552562"/>
            <a:ext cx="0" cy="374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1 97">
            <a:extLst>
              <a:ext uri="{FF2B5EF4-FFF2-40B4-BE49-F238E27FC236}">
                <a16:creationId xmlns:a16="http://schemas.microsoft.com/office/drawing/2014/main" id="{EFC8AB2D-C9F3-444A-8792-F6FD65BBA552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610887" y="2552562"/>
            <a:ext cx="3877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Documento 100">
            <a:extLst>
              <a:ext uri="{FF2B5EF4-FFF2-40B4-BE49-F238E27FC236}">
                <a16:creationId xmlns:a16="http://schemas.microsoft.com/office/drawing/2014/main" id="{4AD62602-592C-2848-9783-7E8C9921877D}"/>
              </a:ext>
            </a:extLst>
          </p:cNvPr>
          <p:cNvSpPr/>
          <p:nvPr/>
        </p:nvSpPr>
        <p:spPr>
          <a:xfrm>
            <a:off x="2904832" y="2922897"/>
            <a:ext cx="1423947" cy="113638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it-IT" sz="1200" dirty="0"/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PAROLA (CORSIVO)</a:t>
            </a:r>
          </a:p>
          <a:p>
            <a:pPr algn="ctr"/>
            <a:r>
              <a:rPr lang="it-IT" sz="1200" dirty="0"/>
              <a:t>PAROLA (STAMPATO)</a:t>
            </a:r>
          </a:p>
          <a:p>
            <a:pPr algn="ctr"/>
            <a:r>
              <a:rPr lang="it-IT" sz="1200" dirty="0"/>
              <a:t>LETTERA INIZIALE</a:t>
            </a:r>
          </a:p>
          <a:p>
            <a:pPr algn="ctr"/>
            <a:r>
              <a:rPr lang="it-IT" sz="1200" dirty="0"/>
              <a:t>IMMAGINE</a:t>
            </a:r>
          </a:p>
          <a:p>
            <a:pPr algn="ctr"/>
            <a:endParaRPr lang="it-IT" dirty="0"/>
          </a:p>
        </p:txBody>
      </p:sp>
      <p:sp>
        <p:nvSpPr>
          <p:cNvPr id="134" name="Interruzione 133">
            <a:extLst>
              <a:ext uri="{FF2B5EF4-FFF2-40B4-BE49-F238E27FC236}">
                <a16:creationId xmlns:a16="http://schemas.microsoft.com/office/drawing/2014/main" id="{3D2B0883-2D1F-D646-B9FD-DA40CFA844B3}"/>
              </a:ext>
            </a:extLst>
          </p:cNvPr>
          <p:cNvSpPr/>
          <p:nvPr/>
        </p:nvSpPr>
        <p:spPr>
          <a:xfrm>
            <a:off x="4689908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sp>
        <p:nvSpPr>
          <p:cNvPr id="135" name="Interruzione 134">
            <a:extLst>
              <a:ext uri="{FF2B5EF4-FFF2-40B4-BE49-F238E27FC236}">
                <a16:creationId xmlns:a16="http://schemas.microsoft.com/office/drawing/2014/main" id="{EEECA6F9-7933-F447-A664-1F231F638BC1}"/>
              </a:ext>
            </a:extLst>
          </p:cNvPr>
          <p:cNvSpPr/>
          <p:nvPr/>
        </p:nvSpPr>
        <p:spPr>
          <a:xfrm>
            <a:off x="6212813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138" name="Decisione 137">
            <a:extLst>
              <a:ext uri="{FF2B5EF4-FFF2-40B4-BE49-F238E27FC236}">
                <a16:creationId xmlns:a16="http://schemas.microsoft.com/office/drawing/2014/main" id="{B36BCD17-BE11-454C-B2E0-BF272C5C43D5}"/>
              </a:ext>
            </a:extLst>
          </p:cNvPr>
          <p:cNvSpPr/>
          <p:nvPr/>
        </p:nvSpPr>
        <p:spPr>
          <a:xfrm>
            <a:off x="5423089" y="2970854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7226A719-EB62-034D-9E13-36E34466796A}"/>
              </a:ext>
            </a:extLst>
          </p:cNvPr>
          <p:cNvCxnSpPr>
            <a:cxnSpLocks/>
          </p:cNvCxnSpPr>
          <p:nvPr/>
        </p:nvCxnSpPr>
        <p:spPr>
          <a:xfrm>
            <a:off x="4929328" y="315085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Connettore 2 146">
            <a:extLst>
              <a:ext uri="{FF2B5EF4-FFF2-40B4-BE49-F238E27FC236}">
                <a16:creationId xmlns:a16="http://schemas.microsoft.com/office/drawing/2014/main" id="{F9536AAD-B860-7C4F-BEC7-B2240C79FF87}"/>
              </a:ext>
            </a:extLst>
          </p:cNvPr>
          <p:cNvCxnSpPr>
            <a:cxnSpLocks/>
          </p:cNvCxnSpPr>
          <p:nvPr/>
        </p:nvCxnSpPr>
        <p:spPr>
          <a:xfrm>
            <a:off x="6449458" y="3147465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Connettore 1 156">
            <a:extLst>
              <a:ext uri="{FF2B5EF4-FFF2-40B4-BE49-F238E27FC236}">
                <a16:creationId xmlns:a16="http://schemas.microsoft.com/office/drawing/2014/main" id="{AF3CA990-E66B-0843-9340-8A4806CA3BB2}"/>
              </a:ext>
            </a:extLst>
          </p:cNvPr>
          <p:cNvCxnSpPr>
            <a:cxnSpLocks/>
          </p:cNvCxnSpPr>
          <p:nvPr/>
        </p:nvCxnSpPr>
        <p:spPr>
          <a:xfrm>
            <a:off x="5959576" y="3152094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1 157">
            <a:extLst>
              <a:ext uri="{FF2B5EF4-FFF2-40B4-BE49-F238E27FC236}">
                <a16:creationId xmlns:a16="http://schemas.microsoft.com/office/drawing/2014/main" id="{2A434496-21BA-3545-BE01-2AD19437BEC9}"/>
              </a:ext>
            </a:extLst>
          </p:cNvPr>
          <p:cNvCxnSpPr>
            <a:cxnSpLocks/>
          </p:cNvCxnSpPr>
          <p:nvPr/>
        </p:nvCxnSpPr>
        <p:spPr>
          <a:xfrm>
            <a:off x="4920814" y="3148517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2 159">
            <a:extLst>
              <a:ext uri="{FF2B5EF4-FFF2-40B4-BE49-F238E27FC236}">
                <a16:creationId xmlns:a16="http://schemas.microsoft.com/office/drawing/2014/main" id="{5C14BAE5-58F2-9F4E-9BE2-775D0ABFBC2D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5693089" y="2564647"/>
            <a:ext cx="0" cy="40620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Connettore 1 160">
            <a:extLst>
              <a:ext uri="{FF2B5EF4-FFF2-40B4-BE49-F238E27FC236}">
                <a16:creationId xmlns:a16="http://schemas.microsoft.com/office/drawing/2014/main" id="{A7AE2A99-9A8E-B249-BE62-C6BAEC167248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5111983" y="2552562"/>
            <a:ext cx="575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Connettore 1 184">
            <a:extLst>
              <a:ext uri="{FF2B5EF4-FFF2-40B4-BE49-F238E27FC236}">
                <a16:creationId xmlns:a16="http://schemas.microsoft.com/office/drawing/2014/main" id="{FA2AEA85-C4BF-7542-ADFF-159078C3B5B8}"/>
              </a:ext>
            </a:extLst>
          </p:cNvPr>
          <p:cNvCxnSpPr>
            <a:cxnSpLocks/>
          </p:cNvCxnSpPr>
          <p:nvPr/>
        </p:nvCxnSpPr>
        <p:spPr>
          <a:xfrm flipV="1">
            <a:off x="8303472" y="2987333"/>
            <a:ext cx="0" cy="1841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Connettore 2 187">
            <a:extLst>
              <a:ext uri="{FF2B5EF4-FFF2-40B4-BE49-F238E27FC236}">
                <a16:creationId xmlns:a16="http://schemas.microsoft.com/office/drawing/2014/main" id="{B5335163-3998-E94F-B9D2-DBD84CB55662}"/>
              </a:ext>
            </a:extLst>
          </p:cNvPr>
          <p:cNvCxnSpPr>
            <a:cxnSpLocks/>
            <a:endCxn id="138" idx="0"/>
          </p:cNvCxnSpPr>
          <p:nvPr/>
        </p:nvCxnSpPr>
        <p:spPr>
          <a:xfrm flipH="1">
            <a:off x="5693089" y="2970854"/>
            <a:ext cx="261926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21033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0" name="Connettore 1 229">
            <a:extLst>
              <a:ext uri="{FF2B5EF4-FFF2-40B4-BE49-F238E27FC236}">
                <a16:creationId xmlns:a16="http://schemas.microsoft.com/office/drawing/2014/main" id="{A2D2E20D-51F4-444D-A90A-0E5A702EF631}"/>
              </a:ext>
            </a:extLst>
          </p:cNvPr>
          <p:cNvCxnSpPr>
            <a:cxnSpLocks/>
          </p:cNvCxnSpPr>
          <p:nvPr/>
        </p:nvCxnSpPr>
        <p:spPr>
          <a:xfrm flipV="1">
            <a:off x="4726560" y="5355832"/>
            <a:ext cx="379941" cy="306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1 232">
            <a:extLst>
              <a:ext uri="{FF2B5EF4-FFF2-40B4-BE49-F238E27FC236}">
                <a16:creationId xmlns:a16="http://schemas.microsoft.com/office/drawing/2014/main" id="{13D2742F-AF17-0A41-ADCC-B0CF136B2A81}"/>
              </a:ext>
            </a:extLst>
          </p:cNvPr>
          <p:cNvCxnSpPr>
            <a:cxnSpLocks/>
          </p:cNvCxnSpPr>
          <p:nvPr/>
        </p:nvCxnSpPr>
        <p:spPr>
          <a:xfrm flipH="1" flipV="1">
            <a:off x="4717617" y="5370192"/>
            <a:ext cx="388884" cy="330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4930529" y="5528953"/>
            <a:ext cx="75695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Test </a:t>
            </a:r>
            <a:r>
              <a:rPr lang="it-IT" sz="2400" err="1"/>
              <a:t>Usability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/>
              <a:t>Che test scegliamo</a:t>
            </a:r>
          </a:p>
          <a:p>
            <a:r>
              <a:rPr lang="it-IT" sz="2000" dirty="0"/>
              <a:t> ( </a:t>
            </a:r>
            <a:r>
              <a:rPr lang="it-IT" sz="2000" dirty="0" err="1"/>
              <a:t>expert</a:t>
            </a:r>
            <a:r>
              <a:rPr lang="it-IT" sz="2000" dirty="0"/>
              <a:t> ( maestra (?) e psicologi) users and target users)</a:t>
            </a:r>
          </a:p>
          <a:p>
            <a:r>
              <a:rPr lang="it-IT" sz="2000" dirty="0"/>
              <a:t>Come far fare i test ai bambini </a:t>
            </a:r>
          </a:p>
          <a:p>
            <a:r>
              <a:rPr lang="it-IT" sz="2000" dirty="0"/>
              <a:t>- test adeguato anche per pochi soggetti.</a:t>
            </a:r>
          </a:p>
          <a:p>
            <a:endParaRPr lang="it-IT" sz="2000" dirty="0"/>
          </a:p>
          <a:p>
            <a:r>
              <a:rPr lang="it-IT" sz="2000" dirty="0"/>
              <a:t>Cerchio: (trad. spec. </a:t>
            </a:r>
            <a:r>
              <a:rPr lang="it-IT" sz="2000" dirty="0" err="1"/>
              <a:t>Funz</a:t>
            </a:r>
            <a:r>
              <a:rPr lang="it-IT" sz="2000" dirty="0"/>
              <a:t> </a:t>
            </a:r>
            <a:r>
              <a:rPr lang="it-IT" sz="2000" dirty="0">
                <a:sym typeface="Wingdings" pitchFamily="2" charset="2"/>
              </a:rPr>
              <a:t> sviluppo  test </a:t>
            </a:r>
            <a:r>
              <a:rPr lang="it-IT" sz="2000" dirty="0" err="1">
                <a:sym typeface="Wingdings" pitchFamily="2" charset="2"/>
              </a:rPr>
              <a:t>usabilty</a:t>
            </a:r>
            <a:r>
              <a:rPr lang="it-IT" sz="2000" dirty="0">
                <a:sym typeface="Wingdings" pitchFamily="2" charset="2"/>
              </a:rPr>
              <a:t> maestra / bambino  </a:t>
            </a:r>
            <a:r>
              <a:rPr lang="it-IT" sz="2000" dirty="0"/>
              <a:t>trad. spec. </a:t>
            </a:r>
            <a:r>
              <a:rPr lang="it-IT" sz="2000" dirty="0" err="1"/>
              <a:t>Funz</a:t>
            </a:r>
            <a:r>
              <a:rPr lang="it-IT" sz="2000" dirty="0"/>
              <a:t>)</a:t>
            </a: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0997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DOMANDE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584FD45E-3CFE-7B40-B642-DEFB27E7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>
            <a:normAutofit/>
          </a:bodyPr>
          <a:lstStyle/>
          <a:p>
            <a:r>
              <a:rPr lang="it-IT" sz="2000"/>
              <a:t>Test quale usare </a:t>
            </a:r>
          </a:p>
          <a:p>
            <a:r>
              <a:rPr lang="it-IT" sz="2000"/>
              <a:t>UML quale usare </a:t>
            </a:r>
          </a:p>
          <a:p>
            <a:br>
              <a:rPr lang="it-IT" sz="2000"/>
            </a:br>
            <a:br>
              <a:rPr lang="it-IT" sz="200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cxnSp>
        <p:nvCxnSpPr>
          <p:cNvPr id="20" name="Google Shape;1072;p4">
            <a:extLst>
              <a:ext uri="{FF2B5EF4-FFF2-40B4-BE49-F238E27FC236}">
                <a16:creationId xmlns:a16="http://schemas.microsoft.com/office/drawing/2014/main" id="{ADCF3819-C5C4-4FBF-8008-D35DDADD05B5}"/>
              </a:ext>
            </a:extLst>
          </p:cNvPr>
          <p:cNvCxnSpPr>
            <a:cxnSpLocks/>
          </p:cNvCxnSpPr>
          <p:nvPr/>
        </p:nvCxnSpPr>
        <p:spPr>
          <a:xfrm flipV="1">
            <a:off x="2660520" y="4163854"/>
            <a:ext cx="1611873" cy="15799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1072;p4">
            <a:extLst>
              <a:ext uri="{FF2B5EF4-FFF2-40B4-BE49-F238E27FC236}">
                <a16:creationId xmlns:a16="http://schemas.microsoft.com/office/drawing/2014/main" id="{FD53967B-8B34-4361-8325-29E55D64B67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640826" y="3755774"/>
            <a:ext cx="1611872" cy="173028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5744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4" name="Google Shape;1072;p4">
            <a:extLst>
              <a:ext uri="{FF2B5EF4-FFF2-40B4-BE49-F238E27FC236}">
                <a16:creationId xmlns:a16="http://schemas.microsoft.com/office/drawing/2014/main" id="{4F198742-7A21-476B-BA5F-35FDEA947265}"/>
              </a:ext>
            </a:extLst>
          </p:cNvPr>
          <p:cNvCxnSpPr>
            <a:cxnSpLocks/>
          </p:cNvCxnSpPr>
          <p:nvPr/>
        </p:nvCxnSpPr>
        <p:spPr>
          <a:xfrm>
            <a:off x="2644756" y="4387640"/>
            <a:ext cx="1609692" cy="295427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1A2DC6D-3676-42CA-97DC-0883423E7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" y="1264952"/>
            <a:ext cx="9142722" cy="5087955"/>
          </a:xfrm>
        </p:spPr>
      </p:pic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r>
              <a:rPr lang="it-IT"/>
              <a:t>IMG DEI SOFTWARE </a:t>
            </a:r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/>
              <a:t>Scelta parametri dei giochi</a:t>
            </a:r>
            <a:br>
              <a:rPr lang="it-IT" sz="2400"/>
            </a:b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Scelta lettere</a:t>
            </a:r>
          </a:p>
          <a:p>
            <a:r>
              <a:rPr lang="it-IT"/>
              <a:t>Punteggio</a:t>
            </a:r>
          </a:p>
          <a:p>
            <a:r>
              <a:rPr lang="it-IT"/>
              <a:t>Divisione in base alle difficoltà </a:t>
            </a:r>
          </a:p>
          <a:p>
            <a:r>
              <a:rPr lang="it-IT"/>
              <a:t>Tutorial</a:t>
            </a:r>
          </a:p>
          <a:p>
            <a:r>
              <a:rPr lang="it-IT"/>
              <a:t>Registrazione suoni e scelta immagini( forse dopo)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1497</TotalTime>
  <Words>624</Words>
  <Application>Microsoft Macintosh PowerPoint</Application>
  <PresentationFormat>Presentazione su schermo (4:3)</PresentationFormat>
  <Paragraphs>148</Paragraphs>
  <Slides>15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software</vt:lpstr>
      <vt:lpstr>Scelta parametri dei giochi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Test Usability</vt:lpstr>
      <vt:lpstr>Euristiche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77</cp:revision>
  <dcterms:created xsi:type="dcterms:W3CDTF">2015-05-26T12:27:57Z</dcterms:created>
  <dcterms:modified xsi:type="dcterms:W3CDTF">2021-04-21T11:30:01Z</dcterms:modified>
</cp:coreProperties>
</file>